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8" r:id="rId8"/>
    <p:sldId id="27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4" r:id="rId17"/>
    <p:sldId id="275" r:id="rId18"/>
    <p:sldId id="276" r:id="rId19"/>
    <p:sldId id="277" r:id="rId20"/>
    <p:sldId id="278" r:id="rId21"/>
    <p:sldId id="269" r:id="rId22"/>
    <p:sldId id="270" r:id="rId23"/>
    <p:sldId id="271" r:id="rId24"/>
    <p:sldId id="272" r:id="rId25"/>
    <p:sldId id="265" r:id="rId26"/>
    <p:sldId id="266" r:id="rId27"/>
    <p:sldId id="267" r:id="rId28"/>
    <p:sldId id="262" r:id="rId29"/>
    <p:sldId id="263" r:id="rId30"/>
    <p:sldId id="26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5" r:id="rId90"/>
    <p:sldId id="346" r:id="rId91"/>
    <p:sldId id="348" r:id="rId92"/>
    <p:sldId id="351" r:id="rId93"/>
    <p:sldId id="352" r:id="rId94"/>
    <p:sldId id="353" r:id="rId95"/>
    <p:sldId id="354" r:id="rId96"/>
    <p:sldId id="349" r:id="rId97"/>
    <p:sldId id="350" r:id="rId98"/>
    <p:sldId id="347" r:id="rId99"/>
    <p:sldId id="344" r:id="rId100"/>
    <p:sldId id="355" r:id="rId101"/>
    <p:sldId id="356" r:id="rId102"/>
    <p:sldId id="358" r:id="rId103"/>
    <p:sldId id="361" r:id="rId104"/>
    <p:sldId id="362" r:id="rId105"/>
    <p:sldId id="363" r:id="rId106"/>
    <p:sldId id="364" r:id="rId107"/>
    <p:sldId id="359" r:id="rId108"/>
    <p:sldId id="360" r:id="rId109"/>
    <p:sldId id="357" r:id="rId110"/>
    <p:sldId id="365" r:id="rId111"/>
    <p:sldId id="366" r:id="rId112"/>
    <p:sldId id="367" r:id="rId113"/>
    <p:sldId id="369" r:id="rId114"/>
    <p:sldId id="368" r:id="rId115"/>
    <p:sldId id="372" r:id="rId116"/>
    <p:sldId id="371" r:id="rId117"/>
    <p:sldId id="370" r:id="rId118"/>
    <p:sldId id="374" r:id="rId119"/>
    <p:sldId id="373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1EB36E-9367-44A0-A120-2CE4ABC02A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153415-F2AE-4C9B-BD63-200877358F5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57275"/>
            <a:ext cx="6467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52513"/>
            <a:ext cx="6467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57275"/>
            <a:ext cx="6467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2513"/>
            <a:ext cx="644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2038"/>
            <a:ext cx="6438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66800"/>
            <a:ext cx="6429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57275"/>
            <a:ext cx="6467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71563"/>
            <a:ext cx="64674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7275"/>
            <a:ext cx="6438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6800"/>
            <a:ext cx="643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62038"/>
            <a:ext cx="64293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2038"/>
            <a:ext cx="6438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6800"/>
            <a:ext cx="643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71563"/>
            <a:ext cx="6448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2038"/>
            <a:ext cx="6438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47750"/>
            <a:ext cx="6448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62038"/>
            <a:ext cx="64674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2513"/>
            <a:ext cx="644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71563"/>
            <a:ext cx="6438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66800"/>
            <a:ext cx="6429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76325"/>
            <a:ext cx="64293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52513"/>
            <a:ext cx="6429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68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071563"/>
            <a:ext cx="6419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6800"/>
            <a:ext cx="643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76325"/>
            <a:ext cx="64484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7275"/>
            <a:ext cx="6438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7275"/>
            <a:ext cx="6438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71563"/>
            <a:ext cx="6438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2513"/>
            <a:ext cx="644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47750"/>
            <a:ext cx="6457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47750"/>
            <a:ext cx="6467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2038"/>
            <a:ext cx="6438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7275"/>
            <a:ext cx="6438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47750"/>
            <a:ext cx="64389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68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038225"/>
            <a:ext cx="6477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2513"/>
            <a:ext cx="644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68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47750"/>
            <a:ext cx="64674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7275"/>
            <a:ext cx="6438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2513"/>
            <a:ext cx="644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71563"/>
            <a:ext cx="6429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2038"/>
            <a:ext cx="6438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71563"/>
            <a:ext cx="6429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57275"/>
            <a:ext cx="64389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52513"/>
            <a:ext cx="6467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42988"/>
            <a:ext cx="64674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66800"/>
            <a:ext cx="643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68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57275"/>
            <a:ext cx="6467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6800"/>
            <a:ext cx="6457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62038"/>
            <a:ext cx="6457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71563"/>
            <a:ext cx="6448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47750"/>
            <a:ext cx="6457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7275"/>
            <a:ext cx="6457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62038"/>
            <a:ext cx="6448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62038"/>
            <a:ext cx="64674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42988"/>
            <a:ext cx="6457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2513"/>
            <a:ext cx="6457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1052513"/>
            <a:ext cx="64960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062038"/>
            <a:ext cx="64674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7275"/>
            <a:ext cx="6448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71563"/>
            <a:ext cx="6448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052513"/>
            <a:ext cx="6448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0</Words>
  <Application>Microsoft Office PowerPoint</Application>
  <PresentationFormat>On-screen Show (4:3)</PresentationFormat>
  <Paragraphs>0</Paragraphs>
  <Slides>119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4</cp:revision>
  <dcterms:created xsi:type="dcterms:W3CDTF">2019-01-19T15:55:19Z</dcterms:created>
  <dcterms:modified xsi:type="dcterms:W3CDTF">2019-01-19T16:30:21Z</dcterms:modified>
</cp:coreProperties>
</file>